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63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DDA15-551F-41F8-839E-C01F287875A3}" type="datetimeFigureOut">
              <a:rPr lang="en-US" smtClean="0"/>
              <a:t>2/26/2014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49441-F77C-4DBC-A1EF-C1B26B03734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DDA15-551F-41F8-839E-C01F287875A3}" type="datetimeFigureOut">
              <a:rPr lang="en-US" smtClean="0"/>
              <a:t>2/26/2014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49441-F77C-4DBC-A1EF-C1B26B03734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DDA15-551F-41F8-839E-C01F287875A3}" type="datetimeFigureOut">
              <a:rPr lang="en-US" smtClean="0"/>
              <a:t>2/26/2014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49441-F77C-4DBC-A1EF-C1B26B037346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DDA15-551F-41F8-839E-C01F287875A3}" type="datetimeFigureOut">
              <a:rPr lang="en-US" smtClean="0"/>
              <a:t>2/26/2014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49441-F77C-4DBC-A1EF-C1B26B03734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DDA15-551F-41F8-839E-C01F287875A3}" type="datetimeFigureOut">
              <a:rPr lang="en-US" smtClean="0"/>
              <a:t>2/26/2014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49441-F77C-4DBC-A1EF-C1B26B03734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DDA15-551F-41F8-839E-C01F287875A3}" type="datetimeFigureOut">
              <a:rPr lang="en-US" smtClean="0"/>
              <a:t>2/26/2014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49441-F77C-4DBC-A1EF-C1B26B03734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DDA15-551F-41F8-839E-C01F287875A3}" type="datetimeFigureOut">
              <a:rPr lang="en-US" smtClean="0"/>
              <a:t>2/26/2014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49441-F77C-4DBC-A1EF-C1B26B03734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DDA15-551F-41F8-839E-C01F287875A3}" type="datetimeFigureOut">
              <a:rPr lang="en-US" smtClean="0"/>
              <a:t>2/26/2014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49441-F77C-4DBC-A1EF-C1B26B03734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DDA15-551F-41F8-839E-C01F287875A3}" type="datetimeFigureOut">
              <a:rPr lang="en-US" smtClean="0"/>
              <a:t>2/26/2014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49441-F77C-4DBC-A1EF-C1B26B03734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DDA15-551F-41F8-839E-C01F287875A3}" type="datetimeFigureOut">
              <a:rPr lang="en-US" smtClean="0"/>
              <a:t>2/26/2014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49441-F77C-4DBC-A1EF-C1B26B03734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DDA15-551F-41F8-839E-C01F287875A3}" type="datetimeFigureOut">
              <a:rPr lang="en-US" smtClean="0"/>
              <a:t>2/26/2014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49441-F77C-4DBC-A1EF-C1B26B03734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34DDA15-551F-41F8-839E-C01F287875A3}" type="datetimeFigureOut">
              <a:rPr lang="en-US" smtClean="0"/>
              <a:t>2/26/2014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1A49441-F77C-4DBC-A1EF-C1B26B03734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0"/>
            <a:ext cx="7772400" cy="1295400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Circle of View Points</a:t>
            </a:r>
            <a:br>
              <a:rPr lang="en-US" sz="2400" dirty="0" smtClean="0"/>
            </a:br>
            <a:r>
              <a:rPr lang="en-US" sz="2400" dirty="0" smtClean="0"/>
              <a:t>Write the a character perspectives under each 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WORD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</a:rPr>
              <a:t> perspective. Complete the associated rectangle!</a:t>
            </a:r>
            <a:r>
              <a:rPr lang="en-US" sz="2400" dirty="0" smtClean="0"/>
              <a:t>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Your topic can be “New Deal”  or “The Great Depression”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86000"/>
            <a:ext cx="6400800" cy="3429000"/>
          </a:xfrm>
        </p:spPr>
        <p:txBody>
          <a:bodyPr>
            <a:normAutofit/>
          </a:bodyPr>
          <a:lstStyle/>
          <a:p>
            <a:r>
              <a:rPr lang="en-US" dirty="0" smtClean="0"/>
              <a:t>Four Perspectives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tx1"/>
                </a:solidFill>
              </a:rPr>
              <a:t>Political candidate </a:t>
            </a:r>
            <a:r>
              <a:rPr lang="en-US" dirty="0" smtClean="0"/>
              <a:t>that believes </a:t>
            </a:r>
            <a:r>
              <a:rPr lang="en-US" dirty="0" smtClean="0">
                <a:solidFill>
                  <a:schemeClr val="bg1"/>
                </a:solidFill>
              </a:rPr>
              <a:t>wealthy business men should pay higher taxes to support social programs. 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tx1"/>
                </a:solidFill>
              </a:rPr>
              <a:t>.</a:t>
            </a:r>
            <a:r>
              <a:rPr lang="en-US" dirty="0">
                <a:solidFill>
                  <a:schemeClr val="tx1"/>
                </a:solidFill>
              </a:rPr>
              <a:t> Political candidate </a:t>
            </a:r>
            <a:r>
              <a:rPr lang="en-US" dirty="0" smtClean="0">
                <a:solidFill>
                  <a:schemeClr val="bg1"/>
                </a:solidFill>
              </a:rPr>
              <a:t>who wants to aid the farmers by buying surplus crops to feed the poor. 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tx1"/>
                </a:solidFill>
              </a:rPr>
              <a:t>Political candidate </a:t>
            </a:r>
            <a:r>
              <a:rPr lang="en-US" dirty="0" smtClean="0">
                <a:solidFill>
                  <a:schemeClr val="bg1"/>
                </a:solidFill>
              </a:rPr>
              <a:t>who wants tax breaks for major businesses, to rebuild the banks and stock market.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chemeClr val="tx1"/>
                </a:solidFill>
              </a:rPr>
              <a:t>Eleanor Roosevelt</a:t>
            </a:r>
            <a:r>
              <a:rPr lang="en-US" dirty="0" smtClean="0">
                <a:solidFill>
                  <a:schemeClr val="bg1"/>
                </a:solidFill>
              </a:rPr>
              <a:t>, who is the eyes and ears of the President traveling around the U.S.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01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304</TotalTime>
  <Words>75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Waveform</vt:lpstr>
      <vt:lpstr>Circle of View Points Write the a character perspectives under each WORD perspective. Complete the associated rectangle!  Your topic can be “New Deal”  or “The Great Depression”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Circle of View Points Write the a character perspectives under each WORD perspective. Complete the associated rectangle!</dc:title>
  <dc:creator>vjdean</dc:creator>
  <cp:lastModifiedBy>vjdean</cp:lastModifiedBy>
  <cp:revision>4</cp:revision>
  <cp:lastPrinted>2014-02-26T19:46:47Z</cp:lastPrinted>
  <dcterms:created xsi:type="dcterms:W3CDTF">2014-02-26T13:11:40Z</dcterms:created>
  <dcterms:modified xsi:type="dcterms:W3CDTF">2014-02-26T19:48:16Z</dcterms:modified>
</cp:coreProperties>
</file>